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4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0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9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3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5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9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6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0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5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3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672D-F891-4E4B-B568-9D507294D6B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25BF-F070-4059-940F-2B536F6CF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3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package" Target="../embeddings/_________Microsoft_Word10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5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29309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по математике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76470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5 класс</a:t>
            </a:r>
            <a:endParaRPr lang="ru-RU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2456"/>
              </p:ext>
            </p:extLst>
          </p:nvPr>
        </p:nvGraphicFramePr>
        <p:xfrm>
          <a:off x="539552" y="404664"/>
          <a:ext cx="8208912" cy="691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Документ" r:id="rId4" imgW="6921917" imgH="7151999" progId="Word.Document.12">
                  <p:embed/>
                </p:oleObj>
              </mc:Choice>
              <mc:Fallback>
                <p:oleObj name="Документ" r:id="rId4" imgW="6921917" imgH="7151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404664"/>
                        <a:ext cx="8208912" cy="6912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77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472739"/>
              </p:ext>
            </p:extLst>
          </p:nvPr>
        </p:nvGraphicFramePr>
        <p:xfrm>
          <a:off x="179512" y="404664"/>
          <a:ext cx="9217024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Документ" r:id="rId4" imgW="10018775" imgH="4305828" progId="Word.Document.12">
                  <p:embed/>
                </p:oleObj>
              </mc:Choice>
              <mc:Fallback>
                <p:oleObj name="Документ" r:id="rId4" imgW="10018775" imgH="4305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404664"/>
                        <a:ext cx="9217024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3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6720"/>
              </p:ext>
            </p:extLst>
          </p:nvPr>
        </p:nvGraphicFramePr>
        <p:xfrm>
          <a:off x="179512" y="17512"/>
          <a:ext cx="8856984" cy="629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Документ" r:id="rId4" imgW="6921917" imgH="4196660" progId="Word.Document.12">
                  <p:embed/>
                </p:oleObj>
              </mc:Choice>
              <mc:Fallback>
                <p:oleObj name="Документ" r:id="rId4" imgW="6921917" imgH="41966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7512"/>
                        <a:ext cx="8856984" cy="6291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7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ВПР, НИКО - 2018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8613"/>
            <a:ext cx="9283700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8229600" cy="1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90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Выполнение заданий (%)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59471"/>
              </p:ext>
            </p:extLst>
          </p:nvPr>
        </p:nvGraphicFramePr>
        <p:xfrm>
          <a:off x="251520" y="1052736"/>
          <a:ext cx="12344400" cy="5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окумент" r:id="rId4" imgW="10147659" imgH="4638996" progId="Word.Document.12">
                  <p:embed/>
                </p:oleObj>
              </mc:Choice>
              <mc:Fallback>
                <p:oleObj name="Документ" r:id="rId4" imgW="10147659" imgH="46389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052736"/>
                        <a:ext cx="12344400" cy="560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0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180609"/>
              </p:ext>
            </p:extLst>
          </p:nvPr>
        </p:nvGraphicFramePr>
        <p:xfrm>
          <a:off x="179512" y="604423"/>
          <a:ext cx="8626475" cy="625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4" imgW="6959942" imgH="5186693" progId="Word.Document.12">
                  <p:embed/>
                </p:oleObj>
              </mc:Choice>
              <mc:Fallback>
                <p:oleObj name="Документ" r:id="rId4" imgW="6959942" imgH="51866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604423"/>
                        <a:ext cx="8626475" cy="625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0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410260"/>
              </p:ext>
            </p:extLst>
          </p:nvPr>
        </p:nvGraphicFramePr>
        <p:xfrm>
          <a:off x="251520" y="332656"/>
          <a:ext cx="8720509" cy="624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окумент" r:id="rId4" imgW="6928074" imgH="5770993" progId="Word.Document.12">
                  <p:embed/>
                </p:oleObj>
              </mc:Choice>
              <mc:Fallback>
                <p:oleObj name="Документ" r:id="rId4" imgW="6928074" imgH="57709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8720509" cy="6244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8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29756"/>
              </p:ext>
            </p:extLst>
          </p:nvPr>
        </p:nvGraphicFramePr>
        <p:xfrm>
          <a:off x="244475" y="258763"/>
          <a:ext cx="8655050" cy="57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Документ" r:id="rId4" imgW="10031376" imgH="4764658" progId="Word.Document.12">
                  <p:embed/>
                </p:oleObj>
              </mc:Choice>
              <mc:Fallback>
                <p:oleObj name="Документ" r:id="rId4" imgW="10031376" imgH="47646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475" y="258763"/>
                        <a:ext cx="8655050" cy="57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8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29305"/>
              </p:ext>
            </p:extLst>
          </p:nvPr>
        </p:nvGraphicFramePr>
        <p:xfrm>
          <a:off x="251520" y="260648"/>
          <a:ext cx="8951194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Документ" r:id="rId4" imgW="6921917" imgH="4509871" progId="Word.Document.12">
                  <p:embed/>
                </p:oleObj>
              </mc:Choice>
              <mc:Fallback>
                <p:oleObj name="Документ" r:id="rId4" imgW="6921917" imgH="4509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8951194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0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29309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 Black" pitchFamily="34" charset="0"/>
              </a:rPr>
              <a:t>по математике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76470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6 </a:t>
            </a:r>
            <a:r>
              <a:rPr lang="ru-RU" sz="5400" b="1" dirty="0">
                <a:solidFill>
                  <a:srgbClr val="00B050"/>
                </a:solidFill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9461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358032"/>
              </p:ext>
            </p:extLst>
          </p:nvPr>
        </p:nvGraphicFramePr>
        <p:xfrm>
          <a:off x="107504" y="548680"/>
          <a:ext cx="9036496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Документ" r:id="rId4" imgW="6560865" imgH="3973813" progId="Word.Document.12">
                  <p:embed/>
                </p:oleObj>
              </mc:Choice>
              <mc:Fallback>
                <p:oleObj name="Документ" r:id="rId4" imgW="6560865" imgH="39738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548680"/>
                        <a:ext cx="9036496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9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972504"/>
              </p:ext>
            </p:extLst>
          </p:nvPr>
        </p:nvGraphicFramePr>
        <p:xfrm>
          <a:off x="179512" y="764704"/>
          <a:ext cx="8964488" cy="748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Документ" r:id="rId4" imgW="6402973" imgH="6847429" progId="Word.Document.12">
                  <p:embed/>
                </p:oleObj>
              </mc:Choice>
              <mc:Fallback>
                <p:oleObj name="Документ" r:id="rId4" imgW="6402973" imgH="6847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8964488" cy="7488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0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Презентация PowerPoint</vt:lpstr>
      <vt:lpstr>Выполнение заданий (%)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ВПР, НИКО - 2018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Кржижевская</dc:creator>
  <cp:lastModifiedBy>Кржижевская</cp:lastModifiedBy>
  <cp:revision>5</cp:revision>
  <dcterms:created xsi:type="dcterms:W3CDTF">2018-09-11T17:50:44Z</dcterms:created>
  <dcterms:modified xsi:type="dcterms:W3CDTF">2018-09-12T02:23:23Z</dcterms:modified>
</cp:coreProperties>
</file>